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7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2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4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3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7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0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C622-FAAC-4E56-9D47-FFC816F2E2D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31CF-262C-4A4F-A616-6E4401266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8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04" t="20261" r="19634" b="168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7544" t="37096" r="47719" b="33431"/>
          <a:stretch/>
        </p:blipFill>
        <p:spPr>
          <a:xfrm>
            <a:off x="10716961" y="57895"/>
            <a:ext cx="1399841" cy="1574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9411" t="23060" r="72193" b="59826"/>
          <a:stretch/>
        </p:blipFill>
        <p:spPr>
          <a:xfrm>
            <a:off x="9310437" y="57896"/>
            <a:ext cx="1373604" cy="15748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242" y="4785081"/>
            <a:ext cx="1058377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Государственное бюджетное общеобразовательное учреждение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>средняя общеобразовательная школа №654</a:t>
            </a:r>
          </a:p>
          <a:p>
            <a:pPr algn="ctr"/>
            <a:r>
              <a:rPr lang="ru-RU" sz="2400" dirty="0">
                <a:latin typeface="Bookman Old Style" panose="02050604050505020204" pitchFamily="18" charset="0"/>
              </a:rPr>
              <a:t>с углублённым изучением предметов художественно-эстетического цикла "Хореография"</a:t>
            </a:r>
            <a:br>
              <a:rPr lang="ru-RU" sz="2400" dirty="0">
                <a:latin typeface="Bookman Old Style" panose="02050604050505020204" pitchFamily="18" charset="0"/>
              </a:rPr>
            </a:br>
            <a:r>
              <a:rPr lang="ru-RU" sz="2400" dirty="0">
                <a:latin typeface="Bookman Old Style" panose="02050604050505020204" pitchFamily="18" charset="0"/>
              </a:rPr>
              <a:t>Кировского района </a:t>
            </a:r>
            <a:r>
              <a:rPr lang="ru-RU" sz="2400" dirty="0" smtClean="0">
                <a:latin typeface="Bookman Old Style" panose="02050604050505020204" pitchFamily="18" charset="0"/>
              </a:rPr>
              <a:t>Санкт-Петербурга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33" t="37408" r="36930" b="32807"/>
          <a:stretch/>
        </p:blipFill>
        <p:spPr>
          <a:xfrm>
            <a:off x="10653963" y="5109399"/>
            <a:ext cx="1538037" cy="17486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86" y="2593155"/>
            <a:ext cx="2811843" cy="4162155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7150609" y="128889"/>
            <a:ext cx="4517136" cy="204738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 </a:t>
            </a:r>
            <a:r>
              <a:rPr lang="ru-RU" dirty="0"/>
              <a:t>– это  тот человек, который всю душу вкладывает в свою работу и </a:t>
            </a:r>
            <a:endParaRPr lang="ru-RU" dirty="0" smtClean="0"/>
          </a:p>
          <a:p>
            <a:pPr algn="ctr"/>
            <a:r>
              <a:rPr lang="ru-RU" dirty="0" smtClean="0"/>
              <a:t>по-настоящему </a:t>
            </a:r>
            <a:r>
              <a:rPr lang="ru-RU" dirty="0"/>
              <a:t>ее любит.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3" y="2664535"/>
            <a:ext cx="2726118" cy="4090775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704088" y="64008"/>
            <a:ext cx="5193792" cy="276148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Я хочу стать учителем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Моим примером </a:t>
            </a:r>
            <a:r>
              <a:rPr lang="ru-RU" dirty="0"/>
              <a:t>для подражания </a:t>
            </a:r>
            <a:r>
              <a:rPr lang="ru-RU" dirty="0" smtClean="0"/>
              <a:t>являются бабушка и мама.  Поэтому </a:t>
            </a:r>
            <a:r>
              <a:rPr lang="ru-RU" dirty="0"/>
              <a:t>я с уверенностью могу говорить, что настоящий учитель это </a:t>
            </a:r>
            <a:r>
              <a:rPr lang="ru-RU" dirty="0" smtClean="0"/>
              <a:t>призвание</a:t>
            </a:r>
            <a:r>
              <a:rPr lang="ru-RU" dirty="0"/>
              <a:t>, которое дано не каждому.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0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33" t="37408" r="36930" b="32807"/>
          <a:stretch/>
        </p:blipFill>
        <p:spPr>
          <a:xfrm>
            <a:off x="10730163" y="5196031"/>
            <a:ext cx="1461837" cy="1661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34" y="2714452"/>
            <a:ext cx="2664024" cy="3943350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 flipH="1">
            <a:off x="6702551" y="0"/>
            <a:ext cx="4349408" cy="222164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Быть учителем-это </a:t>
            </a:r>
            <a:r>
              <a:rPr lang="ru-RU" dirty="0" smtClean="0"/>
              <a:t>значит: учить </a:t>
            </a:r>
            <a:r>
              <a:rPr lang="ru-RU" dirty="0"/>
              <a:t>и </a:t>
            </a:r>
            <a:r>
              <a:rPr lang="ru-RU" dirty="0" smtClean="0"/>
              <a:t>учиться всё время,  создавать, творить.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t="4267" r="15292" b="18578"/>
          <a:stretch/>
        </p:blipFill>
        <p:spPr>
          <a:xfrm>
            <a:off x="839958" y="2652004"/>
            <a:ext cx="2169038" cy="4005798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594360" y="0"/>
            <a:ext cx="4050792" cy="2322576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Учителю необходимо не только обладать знаниями в своём предмете, но </a:t>
            </a:r>
            <a:r>
              <a:rPr lang="ru-RU" dirty="0" smtClean="0"/>
              <a:t>и уметь </a:t>
            </a:r>
            <a:r>
              <a:rPr lang="ru-RU" dirty="0"/>
              <a:t>найти общий язык с каждым учеником.</a:t>
            </a:r>
          </a:p>
        </p:txBody>
      </p:sp>
    </p:spTree>
    <p:extLst>
      <p:ext uri="{BB962C8B-B14F-4D97-AF65-F5344CB8AC3E}">
        <p14:creationId xmlns:p14="http://schemas.microsoft.com/office/powerpoint/2010/main" val="316593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33" t="37408" r="36930" b="32807"/>
          <a:stretch/>
        </p:blipFill>
        <p:spPr>
          <a:xfrm>
            <a:off x="10653963" y="5109399"/>
            <a:ext cx="1538037" cy="1748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12361" r="20142" b="28194"/>
          <a:stretch/>
        </p:blipFill>
        <p:spPr>
          <a:xfrm>
            <a:off x="7406929" y="2468879"/>
            <a:ext cx="2899749" cy="4334683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8268677" y="0"/>
            <a:ext cx="3695701" cy="195235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</a:t>
            </a:r>
            <a:r>
              <a:rPr lang="ru-RU" dirty="0"/>
              <a:t>дает знания. Мне нравится открывать для других что-то новое и</a:t>
            </a:r>
          </a:p>
          <a:p>
            <a:pPr algn="ctr"/>
            <a:r>
              <a:rPr lang="ru-RU" dirty="0"/>
              <a:t>полезное.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22496" r="15062"/>
          <a:stretch/>
        </p:blipFill>
        <p:spPr>
          <a:xfrm>
            <a:off x="1800198" y="2581501"/>
            <a:ext cx="2476057" cy="4203773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 flipH="1">
            <a:off x="-73155" y="0"/>
            <a:ext cx="5248657" cy="233611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Учитель – это не просто профессия, это образ жизни. Нужно много сил для того, чтобы научить читать, считать, писать, дружить, жить по школьным и общечеловеческим правилам. </a:t>
            </a:r>
          </a:p>
        </p:txBody>
      </p:sp>
    </p:spTree>
    <p:extLst>
      <p:ext uri="{BB962C8B-B14F-4D97-AF65-F5344CB8AC3E}">
        <p14:creationId xmlns:p14="http://schemas.microsoft.com/office/powerpoint/2010/main" val="131761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33" t="37408" r="36930" b="32807"/>
          <a:stretch/>
        </p:blipFill>
        <p:spPr>
          <a:xfrm>
            <a:off x="10653963" y="5109399"/>
            <a:ext cx="1538037" cy="17486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50" y="2408080"/>
            <a:ext cx="2844800" cy="426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20791" r="11833" b="-5425"/>
          <a:stretch/>
        </p:blipFill>
        <p:spPr>
          <a:xfrm>
            <a:off x="945809" y="2408080"/>
            <a:ext cx="2810781" cy="4517756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7927849" y="43772"/>
            <a:ext cx="4264152" cy="218158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</a:t>
            </a:r>
            <a:r>
              <a:rPr lang="ru-RU" dirty="0"/>
              <a:t>— это чело­век, который </a:t>
            </a:r>
            <a:r>
              <a:rPr lang="ru-RU" dirty="0" smtClean="0"/>
              <a:t>может </a:t>
            </a:r>
            <a:r>
              <a:rPr lang="ru-RU" dirty="0"/>
              <a:t>научить своих учеников не только знанию </a:t>
            </a:r>
            <a:r>
              <a:rPr lang="ru-RU" dirty="0" smtClean="0"/>
              <a:t>предмета, </a:t>
            </a:r>
            <a:r>
              <a:rPr lang="ru-RU" dirty="0"/>
              <a:t>но и помочь становлению </a:t>
            </a:r>
            <a:r>
              <a:rPr lang="ru-RU" dirty="0" smtClean="0"/>
              <a:t>личности</a:t>
            </a:r>
            <a:r>
              <a:rPr lang="ru-RU" dirty="0"/>
              <a:t>. 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2030319" y="0"/>
            <a:ext cx="4087758" cy="2286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Профессия учителя не для равнодушных людей, так как требует много</a:t>
            </a:r>
          </a:p>
          <a:p>
            <a:pPr algn="ctr"/>
            <a:r>
              <a:rPr lang="ru-RU" dirty="0"/>
              <a:t>душевных и эмоциональных затрат.</a:t>
            </a:r>
          </a:p>
        </p:txBody>
      </p:sp>
    </p:spTree>
    <p:extLst>
      <p:ext uri="{BB962C8B-B14F-4D97-AF65-F5344CB8AC3E}">
        <p14:creationId xmlns:p14="http://schemas.microsoft.com/office/powerpoint/2010/main" val="34860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33" t="37408" r="36930" b="32807"/>
          <a:stretch/>
        </p:blipFill>
        <p:spPr>
          <a:xfrm>
            <a:off x="10653963" y="5109399"/>
            <a:ext cx="1538037" cy="17486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3" y="2390775"/>
            <a:ext cx="2947157" cy="436245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 flipH="1">
            <a:off x="5952743" y="-9144"/>
            <a:ext cx="3849623" cy="215388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Учитель </a:t>
            </a:r>
            <a:r>
              <a:rPr lang="ru-RU" dirty="0"/>
              <a:t>- это тот человек, который направляет и </a:t>
            </a:r>
            <a:r>
              <a:rPr lang="ru-RU" dirty="0" smtClean="0"/>
              <a:t>вдохновляет, </a:t>
            </a:r>
            <a:r>
              <a:rPr lang="ru-RU" dirty="0"/>
              <a:t>помогает им раскрыть свой потенциал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502" y="2495550"/>
            <a:ext cx="2805591" cy="4152900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533811" y="132113"/>
            <a:ext cx="3695701" cy="195235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Учитель </a:t>
            </a:r>
            <a:r>
              <a:rPr lang="ru-RU" dirty="0"/>
              <a:t>должен быть добрым, отзывчивым, понимающим.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08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8333" t="37408" r="36930" b="32807"/>
          <a:stretch/>
        </p:blipFill>
        <p:spPr>
          <a:xfrm>
            <a:off x="10653963" y="5109399"/>
            <a:ext cx="1538037" cy="1748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10" y="2488608"/>
            <a:ext cx="2844800" cy="421093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5383653" y="0"/>
            <a:ext cx="4619883" cy="2488608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Упорство, </a:t>
            </a:r>
            <a:r>
              <a:rPr lang="ru-RU" dirty="0" smtClean="0"/>
              <a:t>целеустремленность, способность к</a:t>
            </a:r>
            <a:endParaRPr lang="ru-RU" dirty="0"/>
          </a:p>
          <a:p>
            <a:pPr algn="ctr"/>
            <a:r>
              <a:rPr lang="ru-RU" dirty="0"/>
              <a:t>самосовершенствованию </a:t>
            </a:r>
            <a:r>
              <a:rPr lang="ru-RU" dirty="0" smtClean="0"/>
              <a:t>–качества</a:t>
            </a:r>
            <a:r>
              <a:rPr lang="ru-RU" dirty="0"/>
              <a:t>, </a:t>
            </a:r>
            <a:r>
              <a:rPr lang="ru-RU" dirty="0" smtClean="0"/>
              <a:t>которыми </a:t>
            </a:r>
            <a:endParaRPr lang="ru-RU" dirty="0"/>
          </a:p>
          <a:p>
            <a:pPr algn="ctr"/>
            <a:r>
              <a:rPr lang="ru-RU" dirty="0"/>
              <a:t>должен </a:t>
            </a:r>
            <a:r>
              <a:rPr lang="ru-RU" dirty="0" smtClean="0"/>
              <a:t>обладать учитель.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60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0614" t="20566" r="19146" b="167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5"/>
          <a:stretch/>
        </p:blipFill>
        <p:spPr>
          <a:xfrm>
            <a:off x="309967" y="0"/>
            <a:ext cx="11677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3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198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2023-09-23T04:31:56Z</dcterms:created>
  <dcterms:modified xsi:type="dcterms:W3CDTF">2023-09-25T10:37:12Z</dcterms:modified>
</cp:coreProperties>
</file>